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58"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Linux Kernel</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LSB</a:t>
            </a:r>
            <a:endParaRPr lang="en-GB" dirty="0"/>
          </a:p>
        </p:txBody>
      </p:sp>
      <p:sp>
        <p:nvSpPr>
          <p:cNvPr id="3" name="Content Placeholder 2"/>
          <p:cNvSpPr>
            <a:spLocks noGrp="1"/>
          </p:cNvSpPr>
          <p:nvPr>
            <p:ph idx="1"/>
          </p:nvPr>
        </p:nvSpPr>
        <p:spPr/>
        <p:txBody>
          <a:bodyPr/>
          <a:lstStyle/>
          <a:p>
            <a:r>
              <a:rPr lang="en-GB" dirty="0" smtClean="0"/>
              <a:t>LSB specifies the external behaviour the services offered by a Linux distribution, it does not impose any restriction on how the services are internally implemented.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OSDL</a:t>
            </a:r>
            <a:endParaRPr lang="en-GB" dirty="0"/>
          </a:p>
        </p:txBody>
      </p:sp>
      <p:sp>
        <p:nvSpPr>
          <p:cNvPr id="3" name="Content Placeholder 2"/>
          <p:cNvSpPr>
            <a:spLocks noGrp="1"/>
          </p:cNvSpPr>
          <p:nvPr>
            <p:ph idx="1"/>
          </p:nvPr>
        </p:nvSpPr>
        <p:spPr/>
        <p:txBody>
          <a:bodyPr>
            <a:normAutofit lnSpcReduction="10000"/>
          </a:bodyPr>
          <a:lstStyle/>
          <a:p>
            <a:r>
              <a:rPr lang="en-GB" dirty="0" smtClean="0"/>
              <a:t>OSDL was a global non profitable organisation aimed to increase the use and deployment of Linux in industries and </a:t>
            </a:r>
            <a:r>
              <a:rPr lang="en-GB" dirty="0" smtClean="0"/>
              <a:t>enterprises.</a:t>
            </a:r>
          </a:p>
          <a:p>
            <a:r>
              <a:rPr lang="en-GB" dirty="0" smtClean="0"/>
              <a:t>It also promotes the use of Linux in other sectors like Desktop PC, Mobile phones and Embedded systems</a:t>
            </a:r>
            <a:r>
              <a:rPr lang="en-GB" dirty="0" smtClean="0"/>
              <a:t>.</a:t>
            </a:r>
          </a:p>
          <a:p>
            <a:r>
              <a:rPr lang="en-GB" dirty="0" smtClean="0"/>
              <a:t>It was started in the year 2000, later in 2007 OSDL merged with Free Standards Group  to form ‘The Linux Foundation’ </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OSDL</a:t>
            </a:r>
            <a:endParaRPr lang="en-GB" dirty="0"/>
          </a:p>
        </p:txBody>
      </p:sp>
      <p:sp>
        <p:nvSpPr>
          <p:cNvPr id="3" name="Content Placeholder 2"/>
          <p:cNvSpPr>
            <a:spLocks noGrp="1"/>
          </p:cNvSpPr>
          <p:nvPr>
            <p:ph idx="1"/>
          </p:nvPr>
        </p:nvSpPr>
        <p:spPr/>
        <p:txBody>
          <a:bodyPr>
            <a:normAutofit lnSpcReduction="10000"/>
          </a:bodyPr>
          <a:lstStyle/>
          <a:p>
            <a:r>
              <a:rPr lang="en-GB" dirty="0" smtClean="0"/>
              <a:t>Though the primary focus of OSDL was to improve and promote the use of Linux on enterprise servers, later it has formed dedicated working groups to address other key areas of potential growth :</a:t>
            </a:r>
          </a:p>
          <a:p>
            <a:pPr lvl="1"/>
            <a:r>
              <a:rPr lang="en-GB" dirty="0" smtClean="0"/>
              <a:t>Mobile Linux Initiative</a:t>
            </a:r>
          </a:p>
          <a:p>
            <a:pPr lvl="1"/>
            <a:r>
              <a:rPr lang="en-GB" dirty="0" smtClean="0"/>
              <a:t>Carrier Grade Linux</a:t>
            </a:r>
          </a:p>
          <a:p>
            <a:pPr lvl="1"/>
            <a:r>
              <a:rPr lang="en-GB" dirty="0" smtClean="0"/>
              <a:t>Data Centre Linux</a:t>
            </a:r>
          </a:p>
          <a:p>
            <a:pPr lvl="1"/>
            <a:r>
              <a:rPr lang="en-GB" dirty="0" smtClean="0"/>
              <a:t>Desktop Linux</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Linux System Architecture</a:t>
            </a:r>
            <a:endParaRPr lang="en-GB" dirty="0"/>
          </a:p>
        </p:txBody>
      </p:sp>
      <p:pic>
        <p:nvPicPr>
          <p:cNvPr id="1026" name="Picture 2"/>
          <p:cNvPicPr>
            <a:picLocks noGrp="1" noChangeAspect="1" noChangeArrowheads="1"/>
          </p:cNvPicPr>
          <p:nvPr>
            <p:ph idx="1"/>
          </p:nvPr>
        </p:nvPicPr>
        <p:blipFill>
          <a:blip r:embed="rId2"/>
          <a:srcRect/>
          <a:stretch>
            <a:fillRect/>
          </a:stretch>
        </p:blipFill>
        <p:spPr bwMode="auto">
          <a:xfrm>
            <a:off x="914400" y="1752600"/>
            <a:ext cx="7010400" cy="4495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Linux Operating System</a:t>
            </a:r>
            <a:endParaRPr lang="en-GB"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GB" dirty="0" smtClean="0"/>
              <a:t>Linux Operating System has primarily three components</a:t>
            </a:r>
          </a:p>
          <a:p>
            <a:pPr lvl="1"/>
            <a:r>
              <a:rPr lang="en-GB" b="1" dirty="0" smtClean="0"/>
              <a:t>Kernel</a:t>
            </a:r>
            <a:r>
              <a:rPr lang="en-GB" dirty="0" smtClean="0"/>
              <a:t> - Kernel is the core part of Linux. It is responsible for all major activities of this operating system. </a:t>
            </a:r>
            <a:r>
              <a:rPr lang="en-GB" dirty="0" smtClean="0"/>
              <a:t>Consists of various modules.</a:t>
            </a:r>
            <a:endParaRPr lang="en-GB" dirty="0" smtClean="0"/>
          </a:p>
          <a:p>
            <a:pPr lvl="1"/>
            <a:r>
              <a:rPr lang="en-GB" b="1" dirty="0" smtClean="0"/>
              <a:t>System Library</a:t>
            </a:r>
            <a:r>
              <a:rPr lang="en-GB" dirty="0" smtClean="0"/>
              <a:t> - System libraries are special functions or programs using which application programs or system utilities accesses Kernel's features</a:t>
            </a:r>
            <a:r>
              <a:rPr lang="en-GB" dirty="0" smtClean="0"/>
              <a:t>.</a:t>
            </a:r>
          </a:p>
          <a:p>
            <a:pPr lvl="1"/>
            <a:r>
              <a:rPr lang="en-GB" b="1" dirty="0" smtClean="0"/>
              <a:t>System </a:t>
            </a:r>
            <a:r>
              <a:rPr lang="en-GB" b="1" dirty="0" smtClean="0"/>
              <a:t>Utility</a:t>
            </a:r>
            <a:r>
              <a:rPr lang="en-GB" dirty="0" smtClean="0"/>
              <a:t> - System Utility programs are responsible to do specialized, individual level tasks.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Linux Kernel</a:t>
            </a:r>
            <a:endParaRPr lang="en-GB" dirty="0"/>
          </a:p>
        </p:txBody>
      </p:sp>
      <p:sp>
        <p:nvSpPr>
          <p:cNvPr id="3" name="Content Placeholder 2"/>
          <p:cNvSpPr>
            <a:spLocks noGrp="1"/>
          </p:cNvSpPr>
          <p:nvPr>
            <p:ph idx="1"/>
          </p:nvPr>
        </p:nvSpPr>
        <p:spPr/>
        <p:txBody>
          <a:bodyPr/>
          <a:lstStyle/>
          <a:p>
            <a:r>
              <a:rPr lang="en-GB" dirty="0" smtClean="0"/>
              <a:t>Linux, Linux Kernel</a:t>
            </a:r>
          </a:p>
          <a:p>
            <a:pPr lvl="1"/>
            <a:r>
              <a:rPr lang="en-GB" dirty="0" smtClean="0"/>
              <a:t>Actually represented by a file on hard disk called the vmlinuz</a:t>
            </a:r>
          </a:p>
          <a:p>
            <a:pPr lvl="1"/>
            <a:r>
              <a:rPr lang="en-GB" dirty="0" smtClean="0"/>
              <a:t>When vmlinuz file is loaded in memory and stars running , it becomes the kernel</a:t>
            </a:r>
          </a:p>
          <a:p>
            <a:pPr lvl="1"/>
            <a:r>
              <a:rPr lang="en-GB" dirty="0" smtClean="0"/>
              <a:t>Most important responsibility is file management and process management</a:t>
            </a:r>
          </a:p>
          <a:p>
            <a:r>
              <a:rPr lang="en-GB" dirty="0" smtClean="0"/>
              <a:t>Linux Operating System, Linux Distribution, Linux System</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Linux Kernel</a:t>
            </a:r>
            <a:endParaRPr lang="en-GB" dirty="0"/>
          </a:p>
        </p:txBody>
      </p:sp>
      <p:sp>
        <p:nvSpPr>
          <p:cNvPr id="3" name="Content Placeholder 2"/>
          <p:cNvSpPr>
            <a:spLocks noGrp="1"/>
          </p:cNvSpPr>
          <p:nvPr>
            <p:ph idx="1"/>
          </p:nvPr>
        </p:nvSpPr>
        <p:spPr/>
        <p:txBody>
          <a:bodyPr/>
          <a:lstStyle/>
          <a:p>
            <a:r>
              <a:rPr lang="en-GB" dirty="0" smtClean="0"/>
              <a:t>Monolithic</a:t>
            </a:r>
          </a:p>
          <a:p>
            <a:r>
              <a:rPr lang="en-GB" dirty="0" smtClean="0"/>
              <a:t>Supports dynamic loading of kernel modules</a:t>
            </a:r>
          </a:p>
          <a:p>
            <a:r>
              <a:rPr lang="en-GB" dirty="0" smtClean="0"/>
              <a:t>SMP support</a:t>
            </a:r>
          </a:p>
          <a:p>
            <a:r>
              <a:rPr lang="en-GB" dirty="0" smtClean="0"/>
              <a:t>Linux Kernel is pre-emptive</a:t>
            </a:r>
          </a:p>
          <a:p>
            <a:r>
              <a:rPr lang="en-GB" dirty="0" smtClean="0"/>
              <a:t>Has thread support, but actually does not differentiate between thread and process.</a:t>
            </a:r>
          </a:p>
          <a:p>
            <a:r>
              <a:rPr lang="en-GB" b="1" dirty="0" smtClean="0"/>
              <a:t>Free</a:t>
            </a:r>
            <a:r>
              <a:rPr lang="en-GB" dirty="0" smtClean="0"/>
              <a:t> in every sense of the word</a:t>
            </a:r>
          </a:p>
          <a:p>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Kernel.org</a:t>
            </a:r>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srcRect/>
          <a:stretch>
            <a:fillRect/>
          </a:stretch>
        </p:blipFill>
        <p:spPr bwMode="auto">
          <a:xfrm>
            <a:off x="152400" y="1447800"/>
            <a:ext cx="8839200" cy="541019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LSB</a:t>
            </a:r>
            <a:endParaRPr lang="en-GB" dirty="0"/>
          </a:p>
        </p:txBody>
      </p:sp>
      <p:pic>
        <p:nvPicPr>
          <p:cNvPr id="4" name="Content Placeholder 3"/>
          <p:cNvPicPr>
            <a:picLocks noGrp="1"/>
          </p:cNvPicPr>
          <p:nvPr>
            <p:ph idx="1"/>
          </p:nvPr>
        </p:nvPicPr>
        <p:blipFill>
          <a:blip r:embed="rId2"/>
          <a:srcRect/>
          <a:stretch>
            <a:fillRect/>
          </a:stretch>
        </p:blipFill>
        <p:spPr bwMode="auto">
          <a:xfrm>
            <a:off x="1441542" y="1600200"/>
            <a:ext cx="6260915" cy="45259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LSB : Objective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LSB stands for Linux Standard Base and it is standard maintainer for Linux </a:t>
            </a:r>
            <a:r>
              <a:rPr lang="en-GB" dirty="0" smtClean="0"/>
              <a:t>distribution</a:t>
            </a:r>
          </a:p>
          <a:p>
            <a:endParaRPr lang="en-GB" dirty="0" smtClean="0"/>
          </a:p>
          <a:p>
            <a:r>
              <a:rPr lang="en-GB" dirty="0" smtClean="0"/>
              <a:t>The goal of LSB is to increase the interoperability of applications among different Linux distributions</a:t>
            </a:r>
            <a:r>
              <a:rPr lang="en-GB" dirty="0" smtClean="0"/>
              <a:t>.</a:t>
            </a:r>
          </a:p>
          <a:p>
            <a:endParaRPr lang="en-GB" dirty="0" smtClean="0"/>
          </a:p>
          <a:p>
            <a:r>
              <a:rPr lang="en-GB" dirty="0" smtClean="0"/>
              <a:t>An application designed and developed for one LSB compliant Linux distribution, should run on every LSB compliant Linux distribution, even if ported in binary format.</a:t>
            </a:r>
          </a:p>
          <a:p>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LSB</a:t>
            </a:r>
            <a:endParaRPr lang="en-GB" dirty="0"/>
          </a:p>
        </p:txBody>
      </p:sp>
      <p:sp>
        <p:nvSpPr>
          <p:cNvPr id="3" name="Content Placeholder 2"/>
          <p:cNvSpPr>
            <a:spLocks noGrp="1"/>
          </p:cNvSpPr>
          <p:nvPr>
            <p:ph idx="1"/>
          </p:nvPr>
        </p:nvSpPr>
        <p:spPr/>
        <p:txBody>
          <a:bodyPr/>
          <a:lstStyle/>
          <a:p>
            <a:r>
              <a:rPr lang="en-GB" dirty="0" smtClean="0"/>
              <a:t>LSB project was started in 1998 by joint effort of many Linux distributing vendors and with support of prominent figures like Linus Torvalds.</a:t>
            </a:r>
          </a:p>
          <a:p>
            <a:r>
              <a:rPr lang="en-GB" dirty="0" smtClean="0"/>
              <a:t>LSB is now a work group of Linux Foundation, a non-profit organization dedicated to increase the use and acceptance of open source technologies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355</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Linux Kernel</vt:lpstr>
      <vt:lpstr>Linux System Architecture</vt:lpstr>
      <vt:lpstr>Linux Operating System</vt:lpstr>
      <vt:lpstr>Linux Kernel</vt:lpstr>
      <vt:lpstr>Linux Kernel</vt:lpstr>
      <vt:lpstr>Kernel.org</vt:lpstr>
      <vt:lpstr>LSB</vt:lpstr>
      <vt:lpstr>LSB : Objective</vt:lpstr>
      <vt:lpstr>LSB</vt:lpstr>
      <vt:lpstr>LSB</vt:lpstr>
      <vt:lpstr>OSDL</vt:lpstr>
      <vt:lpstr>OSDL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Kernel</dc:title>
  <dc:creator>raghib</dc:creator>
  <cp:lastModifiedBy>raghib</cp:lastModifiedBy>
  <cp:revision>4</cp:revision>
  <dcterms:created xsi:type="dcterms:W3CDTF">2006-08-16T00:00:00Z</dcterms:created>
  <dcterms:modified xsi:type="dcterms:W3CDTF">2015-01-11T19:36:29Z</dcterms:modified>
</cp:coreProperties>
</file>